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070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7EC30-0CAE-4CE2-908C-73C0D5220CA7}" type="datetimeFigureOut">
              <a:rPr lang="ru-RU" smtClean="0"/>
              <a:t>14.05.2024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046F-94DC-44B1-B5A0-1B1FC8B654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6905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7EC30-0CAE-4CE2-908C-73C0D5220CA7}" type="datetimeFigureOut">
              <a:rPr lang="ru-RU" smtClean="0"/>
              <a:t>14.05.2024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046F-94DC-44B1-B5A0-1B1FC8B654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3698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7EC30-0CAE-4CE2-908C-73C0D5220CA7}" type="datetimeFigureOut">
              <a:rPr lang="ru-RU" smtClean="0"/>
              <a:t>14.05.2024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046F-94DC-44B1-B5A0-1B1FC8B654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6528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7EC30-0CAE-4CE2-908C-73C0D5220CA7}" type="datetimeFigureOut">
              <a:rPr lang="ru-RU" smtClean="0"/>
              <a:t>14.05.2024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046F-94DC-44B1-B5A0-1B1FC8B654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2262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7EC30-0CAE-4CE2-908C-73C0D5220CA7}" type="datetimeFigureOut">
              <a:rPr lang="ru-RU" smtClean="0"/>
              <a:t>14.05.2024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046F-94DC-44B1-B5A0-1B1FC8B654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9894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7EC30-0CAE-4CE2-908C-73C0D5220CA7}" type="datetimeFigureOut">
              <a:rPr lang="ru-RU" smtClean="0"/>
              <a:t>14.05.2024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046F-94DC-44B1-B5A0-1B1FC8B654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6922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7EC30-0CAE-4CE2-908C-73C0D5220CA7}" type="datetimeFigureOut">
              <a:rPr lang="ru-RU" smtClean="0"/>
              <a:t>14.05.2024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046F-94DC-44B1-B5A0-1B1FC8B654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0586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7EC30-0CAE-4CE2-908C-73C0D5220CA7}" type="datetimeFigureOut">
              <a:rPr lang="ru-RU" smtClean="0"/>
              <a:t>14.05.2024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046F-94DC-44B1-B5A0-1B1FC8B654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9376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7EC30-0CAE-4CE2-908C-73C0D5220CA7}" type="datetimeFigureOut">
              <a:rPr lang="ru-RU" smtClean="0"/>
              <a:t>14.05.2024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046F-94DC-44B1-B5A0-1B1FC8B654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8446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7EC30-0CAE-4CE2-908C-73C0D5220CA7}" type="datetimeFigureOut">
              <a:rPr lang="ru-RU" smtClean="0"/>
              <a:t>14.05.2024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046F-94DC-44B1-B5A0-1B1FC8B654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9404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7EC30-0CAE-4CE2-908C-73C0D5220CA7}" type="datetimeFigureOut">
              <a:rPr lang="ru-RU" smtClean="0"/>
              <a:t>14.05.2024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046F-94DC-44B1-B5A0-1B1FC8B654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7760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F7EC30-0CAE-4CE2-908C-73C0D5220CA7}" type="datetimeFigureOut">
              <a:rPr lang="ru-RU" smtClean="0"/>
              <a:t>14.05.2024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8046F-94DC-44B1-B5A0-1B1FC8B654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542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59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74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470691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994917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1699156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9438" cy="6885384"/>
          </a:xfrm>
        </p:spPr>
      </p:pic>
    </p:spTree>
    <p:extLst>
      <p:ext uri="{BB962C8B-B14F-4D97-AF65-F5344CB8AC3E}">
        <p14:creationId xmlns:p14="http://schemas.microsoft.com/office/powerpoint/2010/main" val="3291923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8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2904488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3534997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140703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3392544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2948711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4291118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219036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2243931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3570645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274186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3007557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4153222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51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908415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278137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3868597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763492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113243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283703255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0</Words>
  <Application>Microsoft Office PowerPoint</Application>
  <PresentationFormat>Экран (4:3)</PresentationFormat>
  <Paragraphs>0</Paragraphs>
  <Slides>23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4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Бахтарова Юлия Александровна</dc:creator>
  <cp:lastModifiedBy>Бахтарова Юлия Александровна</cp:lastModifiedBy>
  <cp:revision>3</cp:revision>
  <dcterms:created xsi:type="dcterms:W3CDTF">2024-05-14T09:50:40Z</dcterms:created>
  <dcterms:modified xsi:type="dcterms:W3CDTF">2024-05-14T10:14:28Z</dcterms:modified>
</cp:coreProperties>
</file>